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67640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232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6962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1"/>
            <a:ext cx="65532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2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5438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600200"/>
            <a:ext cx="31242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1"/>
            <a:ext cx="2971800" cy="2743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31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010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5875"/>
            <a:ext cx="4040188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16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555875"/>
            <a:ext cx="3962400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9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08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83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838199"/>
            <a:ext cx="5029200" cy="4572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981200"/>
            <a:ext cx="2971800" cy="3429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8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9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609600"/>
            <a:ext cx="54864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16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38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010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Scams: What’s New?</a:t>
            </a:r>
            <a:br>
              <a:rPr lang="en-US" dirty="0"/>
            </a:br>
            <a:r>
              <a:rPr lang="en-US" dirty="0"/>
              <a:t>RNC Community Services Section</a:t>
            </a:r>
            <a:br>
              <a:rPr lang="en-US" dirty="0"/>
            </a:br>
            <a:r>
              <a:rPr lang="en-US" dirty="0"/>
              <a:t>Constable Nick Cashin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7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Cheque Overpayment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Victim owed money for goods sold.</a:t>
            </a:r>
          </a:p>
          <a:p>
            <a:endParaRPr lang="en-US" dirty="0"/>
          </a:p>
          <a:p>
            <a:r>
              <a:rPr lang="en-US" dirty="0"/>
              <a:t>Receives a counterfeit cheque in excess.</a:t>
            </a:r>
          </a:p>
          <a:p>
            <a:endParaRPr lang="en-US" dirty="0"/>
          </a:p>
          <a:p>
            <a:r>
              <a:rPr lang="en-US" dirty="0"/>
              <a:t>Asked to return the excess amount.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8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Romance 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Through dating sites or other online sites perpetrator develops a relationship with the victim. (Social Media).</a:t>
            </a:r>
          </a:p>
          <a:p>
            <a:r>
              <a:rPr lang="en-US" dirty="0"/>
              <a:t>Then request money due to:</a:t>
            </a:r>
          </a:p>
          <a:p>
            <a:r>
              <a:rPr lang="en-US" dirty="0"/>
              <a:t>Illness.</a:t>
            </a:r>
          </a:p>
          <a:p>
            <a:r>
              <a:rPr lang="en-US" dirty="0"/>
              <a:t>Death in the family.</a:t>
            </a:r>
          </a:p>
          <a:p>
            <a:r>
              <a:rPr lang="en-US" dirty="0"/>
              <a:t>Travel to meet the victim.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Extortion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Sextortion</a:t>
            </a:r>
          </a:p>
          <a:p>
            <a:endParaRPr lang="en-US" dirty="0"/>
          </a:p>
          <a:p>
            <a:r>
              <a:rPr lang="en-US" dirty="0"/>
              <a:t>Ransomware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6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Auction and Sales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Kijijji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NL Classifieds.</a:t>
            </a:r>
          </a:p>
          <a:p>
            <a:endParaRPr lang="en-US" dirty="0"/>
          </a:p>
          <a:p>
            <a:r>
              <a:rPr lang="en-US" dirty="0"/>
              <a:t>E-Bay.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3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Western Union.</a:t>
            </a:r>
          </a:p>
          <a:p>
            <a:endParaRPr lang="en-US" dirty="0"/>
          </a:p>
          <a:p>
            <a:r>
              <a:rPr lang="en-US" dirty="0"/>
              <a:t>MoneyGram.</a:t>
            </a:r>
          </a:p>
          <a:p>
            <a:endParaRPr lang="en-US" dirty="0"/>
          </a:p>
          <a:p>
            <a:r>
              <a:rPr lang="en-US" dirty="0"/>
              <a:t>E-mail Money Transfers.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Going Away…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Canada's top 10 scams earned crooks $1.2B last year, says BBB:</a:t>
            </a:r>
          </a:p>
          <a:p>
            <a:r>
              <a:rPr lang="en-US" dirty="0"/>
              <a:t>CRA Scam $2.9 million.</a:t>
            </a:r>
          </a:p>
          <a:p>
            <a:r>
              <a:rPr lang="en-US" dirty="0"/>
              <a:t>Romance/Relationship $15.6 million.</a:t>
            </a:r>
          </a:p>
          <a:p>
            <a:r>
              <a:rPr lang="en-US" dirty="0"/>
              <a:t>Lottery Scam $6.5 million.</a:t>
            </a:r>
          </a:p>
          <a:p>
            <a:r>
              <a:rPr lang="en-US" dirty="0"/>
              <a:t>Investment Fraud –  $6 million.</a:t>
            </a:r>
          </a:p>
          <a:p>
            <a:r>
              <a:rPr lang="en-US" dirty="0"/>
              <a:t>Secret Shopper - $3.9 million.</a:t>
            </a:r>
          </a:p>
          <a:p>
            <a:r>
              <a:rPr lang="en-US" dirty="0"/>
              <a:t>Subscription Fraud/Trap - $2.9 million.</a:t>
            </a:r>
          </a:p>
          <a:p>
            <a:r>
              <a:rPr lang="en-US" dirty="0"/>
              <a:t>Email/Imposter Fraud - $5.8 million (bank – company – obtain passwords).</a:t>
            </a:r>
          </a:p>
          <a:p>
            <a:r>
              <a:rPr lang="en-US" dirty="0"/>
              <a:t>Rental/Selling Overpayment Scam $5.3 million.</a:t>
            </a:r>
          </a:p>
          <a:p>
            <a:r>
              <a:rPr lang="en-US" dirty="0"/>
              <a:t>Emergency Scam – Fake Relative needs cash $1.9 million.</a:t>
            </a:r>
          </a:p>
          <a:p>
            <a:r>
              <a:rPr lang="en-US" dirty="0"/>
              <a:t>Loan Scam - $1 million.</a:t>
            </a:r>
          </a:p>
          <a:p>
            <a:r>
              <a:rPr lang="en-US" dirty="0"/>
              <a:t>(source CBC News March 01, 2016).</a:t>
            </a:r>
          </a:p>
        </p:txBody>
      </p:sp>
    </p:spTree>
    <p:extLst>
      <p:ext uri="{BB962C8B-B14F-4D97-AF65-F5344CB8AC3E}">
        <p14:creationId xmlns:p14="http://schemas.microsoft.com/office/powerpoint/2010/main" val="210169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Canadian Anti-Fraud Centre</a:t>
            </a:r>
          </a:p>
          <a:p>
            <a:r>
              <a:rPr lang="it-IT" dirty="0"/>
              <a:t>http://www.antifraudcentre-centreantifraude.ca</a:t>
            </a:r>
          </a:p>
          <a:p>
            <a:endParaRPr lang="it-IT" dirty="0"/>
          </a:p>
          <a:p>
            <a:r>
              <a:rPr lang="it-IT" dirty="0"/>
              <a:t>BBB Scam Tracker</a:t>
            </a:r>
          </a:p>
          <a:p>
            <a:r>
              <a:rPr lang="it-IT" dirty="0"/>
              <a:t>www.bbb.org/scamtracker/mbc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7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Questions, Comments, Concerns?</a:t>
            </a:r>
          </a:p>
        </p:txBody>
      </p:sp>
    </p:spTree>
    <p:extLst>
      <p:ext uri="{BB962C8B-B14F-4D97-AF65-F5344CB8AC3E}">
        <p14:creationId xmlns:p14="http://schemas.microsoft.com/office/powerpoint/2010/main" val="86000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Thank you!</a:t>
            </a:r>
          </a:p>
          <a:p>
            <a:r>
              <a:rPr lang="en-US" dirty="0"/>
              <a:t>Cst. </a:t>
            </a:r>
            <a:r>
              <a:rPr lang="en-US"/>
              <a:t>Nick Cashin</a:t>
            </a:r>
            <a:endParaRPr lang="en-US" dirty="0"/>
          </a:p>
          <a:p>
            <a:r>
              <a:rPr lang="en-US" dirty="0"/>
              <a:t>Community Services Section</a:t>
            </a:r>
          </a:p>
          <a:p>
            <a:r>
              <a:rPr lang="en-US" dirty="0"/>
              <a:t>Royal Newfoundland Constabulary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3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Phishing- is the practice of using fraudulent emails and copies of legitimate websites to extract financial data from computer users for the purpose of identity theft.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5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Pharming- the practice of redirecting computer users from legitimate websites to fraudulent ones for the purposes of extracting confidential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Fee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Online loan companies, pharming (redirecting).</a:t>
            </a:r>
          </a:p>
          <a:p>
            <a:endParaRPr lang="en-US" dirty="0"/>
          </a:p>
          <a:p>
            <a:r>
              <a:rPr lang="en-US" dirty="0"/>
              <a:t>Guarantee you a loan.</a:t>
            </a:r>
          </a:p>
          <a:p>
            <a:endParaRPr lang="en-US" dirty="0"/>
          </a:p>
          <a:p>
            <a:r>
              <a:rPr lang="en-US" dirty="0"/>
              <a:t>Usually request an up front fee.</a:t>
            </a:r>
          </a:p>
          <a:p>
            <a:endParaRPr lang="en-US" dirty="0"/>
          </a:p>
          <a:p>
            <a:r>
              <a:rPr lang="en-US" dirty="0"/>
              <a:t>Never get your promised loan.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9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Cash 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Grandparent receives a phone call.</a:t>
            </a:r>
          </a:p>
          <a:p>
            <a:endParaRPr lang="en-US" dirty="0"/>
          </a:p>
          <a:p>
            <a:r>
              <a:rPr lang="en-US" dirty="0"/>
              <a:t>Caller in some kind of trouble.</a:t>
            </a:r>
          </a:p>
          <a:p>
            <a:endParaRPr lang="en-US" dirty="0"/>
          </a:p>
          <a:p>
            <a:r>
              <a:rPr lang="en-US" dirty="0"/>
              <a:t>Asks victim to not contact other relatives.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Usually bad quality phone call.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4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CRA/Lawsuit/RCMP 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Fraudsters claiming to be CRA through: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Telephone</a:t>
            </a:r>
          </a:p>
          <a:p>
            <a:r>
              <a:rPr lang="en-US" dirty="0"/>
              <a:t>Letter</a:t>
            </a:r>
          </a:p>
          <a:p>
            <a:endParaRPr lang="en-US" dirty="0"/>
          </a:p>
          <a:p>
            <a:r>
              <a:rPr lang="en-US" dirty="0"/>
              <a:t>They say that there will be a warrant issued for your arrest if you do not pay.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Looking to obtain your personal information or money. </a:t>
            </a:r>
          </a:p>
          <a:p>
            <a:endParaRPr lang="en-US" dirty="0"/>
          </a:p>
          <a:p>
            <a:r>
              <a:rPr lang="en-US" dirty="0"/>
              <a:t>Usually request payment through iTunes gift cards/ Steam cards (Red flags).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8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Shopper 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Envelope in mail.</a:t>
            </a:r>
          </a:p>
          <a:p>
            <a:endParaRPr lang="en-US" dirty="0"/>
          </a:p>
          <a:p>
            <a:r>
              <a:rPr lang="en-US" dirty="0"/>
              <a:t>Large cheque.</a:t>
            </a:r>
          </a:p>
          <a:p>
            <a:endParaRPr lang="en-US" dirty="0"/>
          </a:p>
          <a:p>
            <a:r>
              <a:rPr lang="en-US" dirty="0"/>
              <a:t>Check Businesses for Service.</a:t>
            </a:r>
          </a:p>
          <a:p>
            <a:endParaRPr lang="en-US" dirty="0"/>
          </a:p>
          <a:p>
            <a:r>
              <a:rPr lang="en-US" dirty="0"/>
              <a:t>Send money through MoneyGram or Western Union.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3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 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Victim posts on ad in the classifieds for an apartment.</a:t>
            </a:r>
          </a:p>
          <a:p>
            <a:endParaRPr lang="en-US" dirty="0"/>
          </a:p>
          <a:p>
            <a:r>
              <a:rPr lang="en-US" dirty="0"/>
              <a:t>Suspect responds as potential renter (usually not in the province).</a:t>
            </a:r>
          </a:p>
          <a:p>
            <a:endParaRPr lang="en-US" dirty="0"/>
          </a:p>
          <a:p>
            <a:r>
              <a:rPr lang="en-US" dirty="0"/>
              <a:t>Sends a bank draft for first month rent and damage deposit.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 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Victim deposits bank draft into their bank account to find out later that it is fraudulent to never hear from the potential renter again.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81787"/>
      </p:ext>
    </p:extLst>
  </p:cSld>
  <p:clrMapOvr>
    <a:masterClrMapping/>
  </p:clrMapOvr>
</p:sld>
</file>

<file path=ppt/theme/theme1.xml><?xml version="1.0" encoding="utf-8"?>
<a:theme xmlns:a="http://schemas.openxmlformats.org/drawingml/2006/main" name="2018-RNC-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2018-RNC-PowerPointTemplate</Template>
  <TotalTime>43</TotalTime>
  <Words>518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2018-RNC-PowerPointTemplate</vt:lpstr>
      <vt:lpstr> Scams: What’s New? RNC Community Services Section Constable Nick Cashin  </vt:lpstr>
      <vt:lpstr>Phishing</vt:lpstr>
      <vt:lpstr>Pharming</vt:lpstr>
      <vt:lpstr>Advanced Fee Loans</vt:lpstr>
      <vt:lpstr>Emergency Cash Scam</vt:lpstr>
      <vt:lpstr>CRA/Lawsuit/RCMP Scam</vt:lpstr>
      <vt:lpstr>Mystery Shopper Scam</vt:lpstr>
      <vt:lpstr>Rental Scam</vt:lpstr>
      <vt:lpstr>Rental Scam</vt:lpstr>
      <vt:lpstr>Cheque Overpayment Fraud</vt:lpstr>
      <vt:lpstr>Romance Scam</vt:lpstr>
      <vt:lpstr>Extortion Scams</vt:lpstr>
      <vt:lpstr>Online Auction and Sales Sites</vt:lpstr>
      <vt:lpstr>Money Transfers</vt:lpstr>
      <vt:lpstr>Not Going Away…</vt:lpstr>
      <vt:lpstr>Resources</vt:lpstr>
      <vt:lpstr>Questions?</vt:lpstr>
      <vt:lpstr>Thank You</vt:lpstr>
    </vt:vector>
  </TitlesOfParts>
  <Company>Government of Newfoundland Labrador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Cabot</dc:creator>
  <cp:lastModifiedBy>Clifford Reid</cp:lastModifiedBy>
  <cp:revision>25</cp:revision>
  <dcterms:created xsi:type="dcterms:W3CDTF">2018-04-11T12:58:09Z</dcterms:created>
  <dcterms:modified xsi:type="dcterms:W3CDTF">2022-11-16T12:22:53Z</dcterms:modified>
</cp:coreProperties>
</file>